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sldIdLst>
    <p:sldId id="256" r:id="rId2"/>
    <p:sldId id="258" r:id="rId3"/>
    <p:sldId id="262" r:id="rId4"/>
    <p:sldId id="263" r:id="rId5"/>
    <p:sldId id="264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6687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1726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39856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72544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8834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95863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5507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44915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2788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652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0727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169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5088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764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359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9715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6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442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1" r:id="rId12"/>
    <p:sldLayoutId id="2147484062" r:id="rId13"/>
    <p:sldLayoutId id="2147484063" r:id="rId14"/>
    <p:sldLayoutId id="2147484064" r:id="rId15"/>
    <p:sldLayoutId id="2147484065" r:id="rId16"/>
    <p:sldLayoutId id="214748406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4366" y="281852"/>
            <a:ext cx="7772400" cy="10647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МІНІСТЕРСТВО ОСВІТИ І НАУКИ УКРАЇНИ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ХЕРСОНСЬКИЙ ДЕРЖАВНИЙ УНІВЕРСИТЕТ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ЕКОНОМІКИ І МЕНЕДЖМЕНТУ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КАФЕДРА ЕКОНОМІКИ, МЕНЕДЖМЕНТУ І АДМІНІСТРУВАННЯ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63788" y="3014041"/>
            <a:ext cx="5080520" cy="571504"/>
          </a:xfrm>
        </p:spPr>
        <p:txBody>
          <a:bodyPr>
            <a:noAutofit/>
          </a:bodyPr>
          <a:lstStyle/>
          <a:p>
            <a:pPr algn="ctr"/>
            <a:r>
              <a:rPr lang="uk-UA" sz="3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«Ситуаційний менеджмент»</a:t>
            </a:r>
            <a:endParaRPr lang="ru-RU" sz="3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403648" y="5589240"/>
            <a:ext cx="6400800" cy="137762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Херсон-2020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310766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051720" y="-41154"/>
            <a:ext cx="5616623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СИТУАЦІЙНИЙ МЕНЕДЖМЕНТ</a:t>
            </a:r>
            <a:endParaRPr lang="uk-UA" sz="30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851592" y="2198117"/>
            <a:ext cx="7849380" cy="1145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формувати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здобувачів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цілісну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систему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знань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про суть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менеджменту,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розкрити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його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основи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теорії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методології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кращі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практики. </a:t>
            </a:r>
            <a:endParaRPr lang="uk-UA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645215" y="3279197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Завдання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55938" y="546056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Предмет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555938" y="1915825"/>
            <a:ext cx="374441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Мета навчальної дисципліни</a:t>
            </a:r>
            <a:r>
              <a:rPr lang="uk-UA" sz="20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</a:t>
            </a:r>
            <a:endParaRPr lang="uk-UA" sz="2000" b="1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797840" y="3583681"/>
            <a:ext cx="7903132" cy="23762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познайомитися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базовими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категоріями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менеджменту;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охарактеризувати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сутність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зміст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менеджменту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його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місце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діяльності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управлінців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розкрити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основні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концепції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ключові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фактори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ефективності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менеджменту;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сформувати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навички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й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уміння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використовувати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прийоми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менеджменту в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практиці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управління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797840" y="919603"/>
            <a:ext cx="7662592" cy="5153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сукупність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теоретичних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методичних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практичних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питань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пов’язаних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управлінням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соціально-економічними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системами в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різноманітних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ситуаціях</a:t>
            </a:r>
            <a:endParaRPr lang="uk-UA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310766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58770" y="511843"/>
            <a:ext cx="446449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компетентності: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83568" y="1122540"/>
            <a:ext cx="7776864" cy="48987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4000"/>
              </a:lnSpc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до абстрактного мислення, аналізу, синтезу.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застосовувати знання у практичних ситуаціях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до адаптації та дії в новій ситуації.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генерувати нові ідеї (креативність).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аналізувати результати діяльності організації, зіставляти їх з факторами впливу зовнішнього та внутрішнього середовища.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визначати перспективи розвитку організації.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7. Здатність обирати та використовувати сучасний інструментарій менеджменту.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8.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аналізувати й структурувати проблеми організації, формувати обґрунтовані рішення.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9.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Розуміти принципи психології та використовувати їх у професійній діяльності.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Здатність формувати та демонструвати лідерські якості та поведінкові 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навички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051720" y="-41154"/>
            <a:ext cx="5616623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СИТУАЦІЙНИЙ МЕНЕДЖМЕНТ</a:t>
            </a:r>
            <a:endParaRPr lang="uk-UA" sz="30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34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310766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755576" y="1311262"/>
            <a:ext cx="7560840" cy="42059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4000"/>
              </a:lnSpc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Демонструвати знання теорій, методів і функцій менеджменту, сучасних концепцій лідерства.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Демонструвати навички виявлення проблем та обґрунтування управлінських рішень.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Виявляти навички пошуку, збирання та аналізу інформації, розрахунку показників для обґрунтування управлінських рішень.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Застосовувати методи менеджменту для забезпечення ефективності діяльності організації.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Демонструвати навички аналізу ситуації та здійснення комунікації у різних сферах діяльності організації.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. Демонструвати навички самостійної роботи, гнучкого мислення, відкритості до нових знань, бути критичним і самокритичним. 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051720" y="-41154"/>
            <a:ext cx="5616623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СИТУАЦІЙНИЙ МЕНЕДЖМЕНТ</a:t>
            </a:r>
            <a:endParaRPr lang="uk-UA" sz="30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92624" y="692696"/>
            <a:ext cx="5580112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результати навчання: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087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310766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051720" y="-41154"/>
            <a:ext cx="5616623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СИТУАЦІЙНИЙ МЕНЕДЖМЕНТ</a:t>
            </a:r>
            <a:endParaRPr lang="uk-UA" sz="30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71472" y="959745"/>
            <a:ext cx="2412014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Перелік тем: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82273" y="1396136"/>
            <a:ext cx="7606151" cy="3528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1.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Сутність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та проблематика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менеджменту.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2.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Механізми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менеджменту: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технології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прийняття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рішень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3.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Стратегія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і тактика в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ситуаційному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менеджменті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4.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Технологія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управління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5.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Інновації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ситуаційному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менеджменті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6.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Ризики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ситуаційному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менеджменті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7.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Економічна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безпека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як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чинник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менеджменту.</a:t>
            </a:r>
          </a:p>
        </p:txBody>
      </p:sp>
    </p:spTree>
    <p:extLst>
      <p:ext uri="{BB962C8B-B14F-4D97-AF65-F5344CB8AC3E}">
        <p14:creationId xmlns:p14="http://schemas.microsoft.com/office/powerpoint/2010/main" xmlns="" val="4032258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59775" y="645520"/>
            <a:ext cx="3312368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Основна література: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1268760"/>
            <a:ext cx="7848872" cy="5174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Бондар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О. В.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Ситуаційний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менеджмент [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Електрон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ресурс] :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Навчальний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комплекс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дисципліни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для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студентів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спец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альност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6.050201 «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Менеджмент орган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зац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й», 2007. – Режим доступу :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http://uccu.org.ua/liber/2007/6/ </a:t>
            </a:r>
            <a:r>
              <a:rPr lang="en-US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BondarOV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/076sitbv/index.htm 2.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Василенко В. О.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Ситуаційний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менеджмент /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Василенко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В. О :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Навч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посіб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Вид. 2-е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виправлене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доповнене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– К. : ЦУЛ, 2005. – 372 с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Задорожна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Л. М. "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Ситуаційний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менеджмент в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системі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стратегічного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і тактичного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управління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діяльністю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підприємства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." </a:t>
            </a:r>
            <a:r>
              <a:rPr lang="ru-RU" sz="20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Бізнес-навігатор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 3 (2017): 35-38.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Козловська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Ірина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Концепція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ситуаційного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підходу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сучасній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теорії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практиці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менеджменту."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Актуальні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проблеми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управління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адміністрування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теоретичні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практичні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аспекти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2019.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051720" y="-41154"/>
            <a:ext cx="5616623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0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СИТУАЦІЙНИЙ МЕНЕДЖМЕНТ</a:t>
            </a:r>
            <a:endParaRPr lang="uk-UA" sz="3000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208</TotalTime>
  <Words>507</Words>
  <Application>Microsoft Office PowerPoint</Application>
  <PresentationFormat>Экран (4:3)</PresentationFormat>
  <Paragraphs>156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Натуральные материалы</vt:lpstr>
      <vt:lpstr>МІНІСТЕРСТВО ОСВІТИ І НАУКИ УКРАЇНИ ХЕРСОНСЬКИЙ ДЕРЖАВНИЙ УНІВЕРСИТЕТ ФАКУЛЬТЕТ ЕКОНОМІКИ І МЕНЕДЖМЕНТУ КАФЕДРА ЕКОНОМІКИ, МЕНЕДЖМЕНТУ І АДМІНІСТРУВАННЯ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SVETIK</cp:lastModifiedBy>
  <cp:revision>42</cp:revision>
  <dcterms:created xsi:type="dcterms:W3CDTF">2020-06-05T21:00:31Z</dcterms:created>
  <dcterms:modified xsi:type="dcterms:W3CDTF">2020-08-13T18:54:14Z</dcterms:modified>
</cp:coreProperties>
</file>